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lvetica World" panose="020B0604020202020204" charset="-128"/>
      <p:regular r:id="rId15"/>
    </p:embeddedFont>
    <p:embeddedFont>
      <p:font typeface="Helvetica World Bold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kot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media" Target="../media/media6.mp4"/><Relationship Id="rId7" Type="http://schemas.openxmlformats.org/officeDocument/2006/relationships/image" Target="../media/image15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19.jpe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18.jpe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17.jpeg"/><Relationship Id="rId5" Type="http://schemas.microsoft.com/office/2007/relationships/media" Target="../media/media9.mp4"/><Relationship Id="rId10" Type="http://schemas.openxmlformats.org/officeDocument/2006/relationships/image" Target="../media/image2.jpe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3.mp4"/><Relationship Id="rId7" Type="http://schemas.openxmlformats.org/officeDocument/2006/relationships/image" Target="../media/image6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30284" y="3588273"/>
            <a:ext cx="10106899" cy="217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MonoWheel</a:t>
            </a:r>
          </a:p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robot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0817" y="5988884"/>
            <a:ext cx="9586367" cy="293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234" b="1" spc="32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ROCO507Z ADVANCED ROBOT DESIGN &amp; PROTOTYPING</a:t>
            </a:r>
          </a:p>
          <a:p>
            <a:pPr algn="ctr">
              <a:lnSpc>
                <a:spcPts val="4528"/>
              </a:lnSpc>
            </a:pPr>
            <a:endParaRPr lang="en-US" sz="3234" b="1" spc="323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4528"/>
              </a:lnSpc>
            </a:pPr>
            <a:endParaRPr lang="en-US" sz="3234" b="1" spc="323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4528"/>
              </a:lnSpc>
            </a:pPr>
            <a:endParaRPr lang="en-US" sz="3234" b="1" spc="323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2620" r="4301" b="12298"/>
          <a:stretch>
            <a:fillRect/>
          </a:stretch>
        </p:blipFill>
        <p:spPr>
          <a:xfrm>
            <a:off x="1502548" y="2518086"/>
            <a:ext cx="4430046" cy="7001793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7238034" y="2899701"/>
            <a:ext cx="9629775" cy="54167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4609" y="1076325"/>
            <a:ext cx="15698782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Assembly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t="1940" r="12491" b="9198"/>
          <a:stretch>
            <a:fillRect/>
          </a:stretch>
        </p:blipFill>
        <p:spPr>
          <a:xfrm>
            <a:off x="4919026" y="2121446"/>
            <a:ext cx="4172622" cy="7532737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l="2246" t="9550" r="6754" b="1082"/>
          <a:stretch>
            <a:fillRect/>
          </a:stretch>
        </p:blipFill>
        <p:spPr>
          <a:xfrm>
            <a:off x="266346" y="2121446"/>
            <a:ext cx="4314542" cy="7532737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t="13090" r="18406" b="4623"/>
          <a:stretch>
            <a:fillRect/>
          </a:stretch>
        </p:blipFill>
        <p:spPr>
          <a:xfrm>
            <a:off x="13888681" y="2121446"/>
            <a:ext cx="4201490" cy="7532737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t="8467" r="8875"/>
          <a:stretch>
            <a:fillRect/>
          </a:stretch>
        </p:blipFill>
        <p:spPr>
          <a:xfrm>
            <a:off x="9381027" y="2121446"/>
            <a:ext cx="4218275" cy="75327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20460" y="650232"/>
            <a:ext cx="15342374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Assembly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/>
            <a:stretch>
              <a:fillRect l="-3317" r="-3317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2423" b="4435"/>
          <a:stretch>
            <a:fillRect/>
          </a:stretch>
        </p:blipFill>
        <p:spPr>
          <a:xfrm>
            <a:off x="5134977" y="1874062"/>
            <a:ext cx="8018046" cy="78645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33682" y="828942"/>
            <a:ext cx="1532561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DESIGN IMPROVEMEntS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9673" y="4203742"/>
            <a:ext cx="11868655" cy="128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84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5306" y="5433649"/>
            <a:ext cx="11257388" cy="70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8"/>
              </a:lnSpc>
            </a:pPr>
            <a:r>
              <a:rPr lang="en-US" sz="3798" b="1" spc="37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YOUR ATTENTION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75401"/>
            <a:ext cx="12129424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0079" y="3952599"/>
            <a:ext cx="12129424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Yasas Chandrasena (10940925)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Sudeera Milakshan (10948185)   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Puranjana Wijayarathna (10942674)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Tanvibahen Lakhani (10937718)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Himeth Sanjula (10749155)</a:t>
            </a:r>
          </a:p>
          <a:p>
            <a:pPr algn="just">
              <a:lnSpc>
                <a:spcPts val="3359"/>
              </a:lnSpc>
            </a:pPr>
            <a:endParaRPr lang="en-US" sz="3299" b="1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22011"/>
            <a:ext cx="9287433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6384" y="4115435"/>
            <a:ext cx="11997832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2" lvl="1" indent="-410206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single wheel robot which is capable of;</a:t>
            </a:r>
          </a:p>
          <a:p>
            <a:pPr marL="1640825" lvl="2" indent="-546942" algn="l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Self Balancing</a:t>
            </a:r>
          </a:p>
          <a:p>
            <a:pPr marL="1640825" lvl="2" indent="-546942" algn="l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Step Climbing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526" b="2526"/>
          <a:stretch>
            <a:fillRect/>
          </a:stretch>
        </p:blipFill>
        <p:spPr>
          <a:xfrm>
            <a:off x="12258590" y="2420026"/>
            <a:ext cx="5695183" cy="63569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6342832" y="2420026"/>
            <a:ext cx="5715733" cy="6356958"/>
          </a:xfrm>
          <a:custGeom>
            <a:avLst/>
            <a:gdLst/>
            <a:ahLst/>
            <a:cxnLst/>
            <a:rect l="l" t="t" r="r" b="b"/>
            <a:pathLst>
              <a:path w="5715733" h="6356958">
                <a:moveTo>
                  <a:pt x="0" y="0"/>
                </a:moveTo>
                <a:lnTo>
                  <a:pt x="5715733" y="0"/>
                </a:lnTo>
                <a:lnTo>
                  <a:pt x="57157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0" r="-16546" b="-77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753" y="2420026"/>
            <a:ext cx="5754975" cy="6356958"/>
          </a:xfrm>
          <a:custGeom>
            <a:avLst/>
            <a:gdLst/>
            <a:ahLst/>
            <a:cxnLst/>
            <a:rect l="l" t="t" r="r" b="b"/>
            <a:pathLst>
              <a:path w="5754975" h="6356958">
                <a:moveTo>
                  <a:pt x="0" y="0"/>
                </a:moveTo>
                <a:lnTo>
                  <a:pt x="5754975" y="0"/>
                </a:lnTo>
                <a:lnTo>
                  <a:pt x="575497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594" b="-99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36286" y="529952"/>
            <a:ext cx="14420635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Recap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63" r="3923"/>
          <a:stretch>
            <a:fillRect/>
          </a:stretch>
        </p:blipFill>
        <p:spPr>
          <a:xfrm>
            <a:off x="1222753" y="2808775"/>
            <a:ext cx="7335824" cy="6233799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4729" b="4729"/>
          <a:stretch>
            <a:fillRect/>
          </a:stretch>
        </p:blipFill>
        <p:spPr>
          <a:xfrm>
            <a:off x="9615721" y="2808775"/>
            <a:ext cx="7325539" cy="62337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52202" y="1076325"/>
            <a:ext cx="14420635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Simulation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471" r="10053"/>
          <a:stretch>
            <a:fillRect/>
          </a:stretch>
        </p:blipFill>
        <p:spPr>
          <a:xfrm>
            <a:off x="420745" y="2867063"/>
            <a:ext cx="4475382" cy="62337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028863" y="4519450"/>
            <a:ext cx="13067446" cy="2482815"/>
          </a:xfrm>
          <a:custGeom>
            <a:avLst/>
            <a:gdLst/>
            <a:ahLst/>
            <a:cxnLst/>
            <a:rect l="l" t="t" r="r" b="b"/>
            <a:pathLst>
              <a:path w="13067446" h="2482815">
                <a:moveTo>
                  <a:pt x="0" y="0"/>
                </a:moveTo>
                <a:lnTo>
                  <a:pt x="13067445" y="0"/>
                </a:lnTo>
                <a:lnTo>
                  <a:pt x="13067445" y="2482814"/>
                </a:lnTo>
                <a:lnTo>
                  <a:pt x="0" y="2482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52202" y="1076325"/>
            <a:ext cx="14420635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Simulation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0" r="-625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81" t="13251" r="3638" b="13442"/>
          <a:stretch>
            <a:fillRect/>
          </a:stretch>
        </p:blipFill>
        <p:spPr>
          <a:xfrm>
            <a:off x="1028700" y="1955526"/>
            <a:ext cx="11131142" cy="377602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958041" y="6017297"/>
            <a:ext cx="11301259" cy="3966436"/>
          </a:xfrm>
          <a:custGeom>
            <a:avLst/>
            <a:gdLst/>
            <a:ahLst/>
            <a:cxnLst/>
            <a:rect l="l" t="t" r="r" b="b"/>
            <a:pathLst>
              <a:path w="11301259" h="3966436">
                <a:moveTo>
                  <a:pt x="0" y="0"/>
                </a:moveTo>
                <a:lnTo>
                  <a:pt x="11301259" y="0"/>
                </a:lnTo>
                <a:lnTo>
                  <a:pt x="11301259" y="3966436"/>
                </a:lnTo>
                <a:lnTo>
                  <a:pt x="0" y="3966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52202" y="624655"/>
            <a:ext cx="14420635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Simulation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3547" y="2901342"/>
            <a:ext cx="6261604" cy="6356958"/>
          </a:xfrm>
          <a:custGeom>
            <a:avLst/>
            <a:gdLst/>
            <a:ahLst/>
            <a:cxnLst/>
            <a:rect l="l" t="t" r="r" b="b"/>
            <a:pathLst>
              <a:path w="6261604" h="6356958">
                <a:moveTo>
                  <a:pt x="0" y="0"/>
                </a:moveTo>
                <a:lnTo>
                  <a:pt x="6261604" y="0"/>
                </a:lnTo>
                <a:lnTo>
                  <a:pt x="626160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3291" y="2901342"/>
            <a:ext cx="6051534" cy="6356958"/>
          </a:xfrm>
          <a:custGeom>
            <a:avLst/>
            <a:gdLst/>
            <a:ahLst/>
            <a:cxnLst/>
            <a:rect l="l" t="t" r="r" b="b"/>
            <a:pathLst>
              <a:path w="6051534" h="6356958">
                <a:moveTo>
                  <a:pt x="0" y="0"/>
                </a:moveTo>
                <a:lnTo>
                  <a:pt x="6051534" y="0"/>
                </a:lnTo>
                <a:lnTo>
                  <a:pt x="60515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164" r="-19645" b="-563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937" y="1076325"/>
            <a:ext cx="16970126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Fabrication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7500" y="2693517"/>
            <a:ext cx="6436828" cy="7048472"/>
          </a:xfrm>
          <a:custGeom>
            <a:avLst/>
            <a:gdLst/>
            <a:ahLst/>
            <a:cxnLst/>
            <a:rect l="l" t="t" r="r" b="b"/>
            <a:pathLst>
              <a:path w="6436828" h="7048472">
                <a:moveTo>
                  <a:pt x="0" y="0"/>
                </a:moveTo>
                <a:lnTo>
                  <a:pt x="6436828" y="0"/>
                </a:lnTo>
                <a:lnTo>
                  <a:pt x="6436828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5" b="-15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90082" y="2693517"/>
            <a:ext cx="6351587" cy="7048472"/>
          </a:xfrm>
          <a:custGeom>
            <a:avLst/>
            <a:gdLst/>
            <a:ahLst/>
            <a:cxnLst/>
            <a:rect l="l" t="t" r="r" b="b"/>
            <a:pathLst>
              <a:path w="6351587" h="7048472">
                <a:moveTo>
                  <a:pt x="0" y="0"/>
                </a:moveTo>
                <a:lnTo>
                  <a:pt x="6351586" y="0"/>
                </a:lnTo>
                <a:lnTo>
                  <a:pt x="635158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75" b="-100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937" y="1076325"/>
            <a:ext cx="16970126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Mechanical Fabrication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67</Words>
  <Application>Microsoft Office PowerPoint</Application>
  <PresentationFormat>Custom</PresentationFormat>
  <Paragraphs>25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Helvetica World</vt:lpstr>
      <vt:lpstr>Mokoto</vt:lpstr>
      <vt:lpstr>Arial</vt:lpstr>
      <vt:lpstr>Helvetica World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CDP: MonoWheel Robot</dc:title>
  <cp:lastModifiedBy>(pg) Tanvibahen Lakhani</cp:lastModifiedBy>
  <cp:revision>2</cp:revision>
  <dcterms:created xsi:type="dcterms:W3CDTF">2006-08-16T00:00:00Z</dcterms:created>
  <dcterms:modified xsi:type="dcterms:W3CDTF">2024-11-01T13:09:09Z</dcterms:modified>
  <dc:identifier>DAGVO4aRS9A</dc:identifier>
</cp:coreProperties>
</file>